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550E-95AC-7B4C-AEC8-BDC1A6224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3B52F-2301-1049-AA89-B043252EF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CC5C2-0E4C-E341-9408-9114F056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D4A40-5B85-EC47-A519-CAEA97EC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269AD-CCBB-BB4B-A548-2B9BF807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6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BF08-FBE7-DF42-894B-3F5F9741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7A8E2-705D-C64B-945C-1AD89B996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30E9F-480C-6040-B084-5B5E63F7A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1177-3778-4745-B3C5-613959CE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91D20-DFF1-CF4F-AA29-12758596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18905-5B4C-BA4B-B2CC-E88DE5201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26C0F-6DBB-434C-8183-37FFD66D6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0D71-9DC8-5C4C-8BB8-3F0F681B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183C2-5CA4-494C-B983-1BF7B0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3E13-6EEA-8348-9677-76B5C362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6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2190-054B-1241-B865-D8523391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FDA3-FA6B-A542-B08B-1019DE72A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133C-5EA3-BA4A-BB23-4F508AE9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756BD-8195-564F-BF5C-19E6D897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4E89-F781-D145-8D35-8A7111FB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9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5E0-A0DC-4F43-B21C-344361CF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0013E-8167-9A49-83EE-A6E263F6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DAF6E-19ED-DA42-A258-A7EDC6A5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6255-67FF-394F-9D97-A664DF4B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22C03-3EC1-2244-9B87-52C8AC07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7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6EBA-B879-3841-8225-3343104C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4C8AD-77CC-B94D-ADC1-C5D4CFCC2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204B7-6D26-B74E-B1DB-248C4B8AE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1BAAB-B279-DF4B-A008-B2569E52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76D1-0528-A545-92FD-DC21E797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69090-A3F1-3D4D-893F-3F694BF5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550A-9579-B743-8DBC-24C3B0CE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3002F-F7B9-3E48-9444-4125BDE9D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F633D-26BB-CC44-8861-516EA2E97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E455-C3ED-904E-B2FD-3963340AB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C88CD-8481-1244-9333-C44E192F1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EE61C-2496-AC4A-83AF-EA6BDED1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A8227-9DFD-A047-A147-27B7E91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65B70-F404-1843-80F2-CC37AA94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CA0-D603-3347-8E7F-248CE91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C98EE-0B4D-0A46-9099-F24DB3A5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86385-99FF-E542-B080-FB8757D2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16D22-A2A9-9742-9145-D25AB3A1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E97FC-71D9-4344-9BDA-E92F769E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798B7-A1BE-4647-962C-F99232B9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D7B4-1E57-0E4D-9C6F-5108D366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9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1B94-197B-F644-B834-A550E96B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877D-A08C-9E41-B31D-9C9F88A6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DDC70-1CA0-104B-8238-3D276161A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41DFA-9179-E04B-9FB5-A8AC721E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2F8B0-6EBB-6749-8D0D-A1251C8E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03469-DBA4-3B4C-96CF-535192DC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5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900C-A24C-EC48-895F-78C77966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9FA8D-729B-4243-8B7E-50156DFE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02393-2D14-7B4A-BA5A-94AD0AF04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8F498-F013-F244-B16D-AB7FA758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B8507-6A38-7E4C-9D4A-104FC3E7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2F1B7-1673-604B-98B9-52FF783B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3EC46-59B4-7B43-9BAF-639DB6C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CE14-E900-CB48-8023-3507AF6C5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1389A-A030-F940-8F79-47947ED90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7CB9-4147-024B-81CB-7E9EB310D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F92FF-BFF3-8F44-8D27-C16E4DF60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12,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Lewis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November 2019</a:t>
            </a:r>
          </a:p>
          <a:p>
            <a:pPr lvl="1"/>
            <a:r>
              <a:rPr b="1"/>
              <a:t>-55% change compared to November 2018 (11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(2 crimes against persons)</a:t>
            </a:r>
          </a:p>
          <a:p>
            <a:pPr lvl="1"/>
            <a:r>
              <a:rPr b="1"/>
              <a:t>112 total crimes in 2019</a:t>
            </a:r>
          </a:p>
          <a:p>
            <a:pPr lvl="1"/>
            <a:r>
              <a:rPr b="1"/>
              <a:t>489% change compared to this time in 2018 (19 total crimes)</a:t>
            </a:r>
          </a:p>
          <a:p>
            <a:pPr lvl="1"/>
            <a:r>
              <a:rPr b="1"/>
              <a:t>37 crime(s) against persons in 2019</a:t>
            </a:r>
          </a:p>
          <a:p>
            <a:pPr lvl="1"/>
            <a:r>
              <a:rPr b="1"/>
              <a:t>825% change compared to this time in 2018 (4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Year to Year Comparison</a:t>
            </a:r>
          </a:p>
        </p:txBody>
      </p:sp>
      <p:graphicFrame>
        <p:nvGraphicFramePr>
          <p:cNvPr id="18744425" name="Table 1874442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20654138" name="Table 72065413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Summary Tables</a:t>
            </a:r>
          </a:p>
        </p:txBody>
      </p:sp>
      <p:graphicFrame>
        <p:nvGraphicFramePr>
          <p:cNvPr id="950446686" name="Table 95044668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5860747" name="Table 3058607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75826471" name="Table 67582647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6792534" name="Table 59679253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 Map</a:t>
            </a:r>
          </a:p>
        </p:txBody>
      </p:sp>
      <p:pic>
        <p:nvPicPr>
          <p:cNvPr id="3" name="Picture 1" descr="/Users/jesstevens/Documents/Github/WUMCRC/Projects/r-crime-mapping/results/2019/November/lp/l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November 2019</a:t>
            </a:r>
          </a:p>
          <a:p>
            <a:pPr lvl="1"/>
            <a:r>
              <a:rPr b="1"/>
              <a:t>67% change compared to November 2018 (9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162 total crimes in 2019</a:t>
            </a:r>
          </a:p>
          <a:p>
            <a:pPr lvl="1"/>
            <a:r>
              <a:rPr b="1"/>
              <a:t>523% change compared to this time in 2018 (26 total crimes)</a:t>
            </a:r>
          </a:p>
          <a:p>
            <a:pPr lvl="1"/>
            <a:r>
              <a:rPr b="1"/>
              <a:t>32 crime(s) against persons in 2019</a:t>
            </a:r>
          </a:p>
          <a:p>
            <a:pPr lvl="1"/>
            <a:r>
              <a:rPr b="1"/>
              <a:t>220% change compared to this time in 2018 (10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Year to Year Comparison</a:t>
            </a:r>
          </a:p>
        </p:txBody>
      </p:sp>
      <p:graphicFrame>
        <p:nvGraphicFramePr>
          <p:cNvPr id="133486484" name="Table 13348648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936255" name="Table 1649362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Tables</a:t>
            </a:r>
          </a:p>
        </p:txBody>
      </p:sp>
      <p:graphicFrame>
        <p:nvGraphicFramePr>
          <p:cNvPr id="368614733" name="Table 36861473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4766290" name="Table 33476628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16157151" name="Table 41615715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1136197" name="Table 4011361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 Map</a:t>
            </a:r>
          </a:p>
        </p:txBody>
      </p:sp>
      <p:pic>
        <p:nvPicPr>
          <p:cNvPr id="3" name="Picture 1" descr="/Users/jesstevens/Documents/Github/WUMCRC/Projects/r-crime-mapping/results/2019/November/vd/vd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November 2019</a:t>
            </a:r>
          </a:p>
          <a:p>
            <a:pPr lvl="1"/>
            <a:r>
              <a:rPr b="1"/>
              <a:t>-40% change compared to November 2018 (20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204 total crimes in 2019</a:t>
            </a:r>
          </a:p>
          <a:p>
            <a:pPr lvl="1"/>
            <a:r>
              <a:rPr b="1"/>
              <a:t>398% change compared to this time in 2018 (41 total crimes)</a:t>
            </a:r>
          </a:p>
          <a:p>
            <a:pPr lvl="1"/>
            <a:r>
              <a:rPr b="1"/>
              <a:t>62 crime(s) against persons in 2019</a:t>
            </a:r>
          </a:p>
          <a:p>
            <a:pPr lvl="1"/>
            <a:r>
              <a:rPr b="1"/>
              <a:t>464% change compared to this time in 2018 (11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Time of Crimes Map</a:t>
            </a:r>
          </a:p>
        </p:txBody>
      </p:sp>
      <p:pic>
        <p:nvPicPr>
          <p:cNvPr id="3" name="Picture 1" descr="/Users/jesstevens/Documents/Github/WUMCRC/Projects/r-crime-mapping/results/2019/November/ac/ac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Violent Crime Map</a:t>
            </a:r>
          </a:p>
        </p:txBody>
      </p:sp>
      <p:pic>
        <p:nvPicPr>
          <p:cNvPr id="3" name="Picture 1" descr="/Users/jesstevens/Documents/Github/WUMCRC/Projects/r-crime-mapping/results/2019/November/ac/ac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 Density Map</a:t>
            </a:r>
          </a:p>
        </p:txBody>
      </p:sp>
      <p:pic>
        <p:nvPicPr>
          <p:cNvPr id="3" name="Picture 1" descr="/Users/jesstevens/Documents/Github/WUMCRC/Projects/r-crime-mapping/results/2019/November/ac/ac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Larceny Breakdown</a:t>
            </a:r>
          </a:p>
        </p:txBody>
      </p:sp>
      <p:graphicFrame>
        <p:nvGraphicFramePr>
          <p:cNvPr id="682535775" name="Table 68253577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70585130" name="Table 87058512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916377" name="Table 14191637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48760431" name="Table 84876043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ac/ac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Time of Day</a:t>
            </a:r>
          </a:p>
        </p:txBody>
      </p:sp>
      <p:pic>
        <p:nvPicPr>
          <p:cNvPr id="3" name="Picture 1" descr="/Users/jesstevens/Documents/Github/WUMCRC/Projects/r-crime-mapping/results/2019/November/ac/ac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ac/ac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Time of Crimes Map</a:t>
            </a:r>
          </a:p>
        </p:txBody>
      </p:sp>
      <p:pic>
        <p:nvPicPr>
          <p:cNvPr id="3" name="Picture 1" descr="/Users/jesstevens/Documents/Github/WUMCRC/Projects/r-crime-mapping/results/2019/November/fp/f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Year to Year Comparison</a:t>
            </a:r>
          </a:p>
        </p:txBody>
      </p:sp>
      <p:graphicFrame>
        <p:nvGraphicFramePr>
          <p:cNvPr id="452786832" name="Table 45278683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190247" name="Table 361902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Violent Crime Map</a:t>
            </a:r>
          </a:p>
        </p:txBody>
      </p:sp>
      <p:pic>
        <p:nvPicPr>
          <p:cNvPr id="3" name="Picture 1" descr="/Users/jesstevens/Documents/Github/WUMCRC/Projects/r-crime-mapping/results/2019/November/fp/f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 Density Map</a:t>
            </a:r>
          </a:p>
        </p:txBody>
      </p:sp>
      <p:pic>
        <p:nvPicPr>
          <p:cNvPr id="3" name="Picture 1" descr="/Users/jesstevens/Documents/Github/WUMCRC/Projects/r-crime-mapping/results/2019/November/fp/f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Larceny Breakdown</a:t>
            </a:r>
          </a:p>
        </p:txBody>
      </p:sp>
      <p:graphicFrame>
        <p:nvGraphicFramePr>
          <p:cNvPr id="520450237" name="Table 52045023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7074335" name="Table 23707433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215132" name="Table 42221513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7304323" name="Table 34730432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fp/f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Time of Day</a:t>
            </a:r>
          </a:p>
        </p:txBody>
      </p:sp>
      <p:pic>
        <p:nvPicPr>
          <p:cNvPr id="3" name="Picture 1" descr="/Users/jesstevens/Documents/Github/WUMCRC/Projects/r-crime-mapping/results/2019/November/fp/f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fp/f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Time of Crimes Map</a:t>
            </a:r>
          </a:p>
        </p:txBody>
      </p:sp>
      <p:pic>
        <p:nvPicPr>
          <p:cNvPr id="3" name="Picture 1" descr="/Users/jesstevens/Documents/Github/WUMCRC/Projects/r-crime-mapping/results/2019/November/lp/l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Violent Crime Map</a:t>
            </a:r>
          </a:p>
        </p:txBody>
      </p:sp>
      <p:pic>
        <p:nvPicPr>
          <p:cNvPr id="3" name="Picture 1" descr="/Users/jesstevens/Documents/Github/WUMCRC/Projects/r-crime-mapping/results/2019/November/lp/l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 Density Map</a:t>
            </a:r>
          </a:p>
        </p:txBody>
      </p:sp>
      <p:pic>
        <p:nvPicPr>
          <p:cNvPr id="3" name="Picture 1" descr="/Users/jesstevens/Documents/Github/WUMCRC/Projects/r-crime-mapping/results/2019/November/lp/l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Tables</a:t>
            </a:r>
          </a:p>
        </p:txBody>
      </p:sp>
      <p:graphicFrame>
        <p:nvGraphicFramePr>
          <p:cNvPr id="26556864" name="Table 2655686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3681757" name="Table 43368175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86606077" name="Table 88660607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514421" name="Table 7651442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Larceny Breakdown</a:t>
            </a:r>
          </a:p>
        </p:txBody>
      </p:sp>
      <p:graphicFrame>
        <p:nvGraphicFramePr>
          <p:cNvPr id="546794624" name="Table 54679462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4695632" name="Table 78469563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9684598" name="Table 71968459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6747501" name="Table 64674750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843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lp/l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Time of Day</a:t>
            </a:r>
          </a:p>
        </p:txBody>
      </p:sp>
      <p:pic>
        <p:nvPicPr>
          <p:cNvPr id="3" name="Picture 1" descr="/Users/jesstevens/Documents/Github/WUMCRC/Projects/r-crime-mapping/results/2019/November/lp/l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lp/l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Time of Crimes Map</a:t>
            </a:r>
          </a:p>
        </p:txBody>
      </p:sp>
      <p:pic>
        <p:nvPicPr>
          <p:cNvPr id="3" name="Picture 1" descr="/Users/jesstevens/Documents/Github/WUMCRC/Projects/r-crime-mapping/results/2019/November/vd/vd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Violent Crime Map</a:t>
            </a:r>
          </a:p>
        </p:txBody>
      </p:sp>
      <p:pic>
        <p:nvPicPr>
          <p:cNvPr id="3" name="Picture 1" descr="/Users/jesstevens/Documents/Github/WUMCRC/Projects/r-crime-mapping/results/2019/November/vd/vd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 Density Map</a:t>
            </a:r>
          </a:p>
        </p:txBody>
      </p:sp>
      <p:pic>
        <p:nvPicPr>
          <p:cNvPr id="3" name="Picture 1" descr="/Users/jesstevens/Documents/Github/WUMCRC/Projects/r-crime-mapping/results/2019/November/vd/vd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Larceny Breakdown</a:t>
            </a:r>
          </a:p>
        </p:txBody>
      </p:sp>
      <p:graphicFrame>
        <p:nvGraphicFramePr>
          <p:cNvPr id="685370337" name="Table 68537033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65060818" name="Table 7650608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9886281" name="Table 7988628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17759441" name="Table 81775944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vd/vd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 Map</a:t>
            </a:r>
          </a:p>
        </p:txBody>
      </p:sp>
      <p:pic>
        <p:nvPicPr>
          <p:cNvPr id="3" name="Picture 1" descr="/Users/jesstevens/Documents/Github/WUMCRC/Projects/r-crime-mapping/results/2019/November/ac/ac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Time of Day</a:t>
            </a:r>
          </a:p>
        </p:txBody>
      </p:sp>
      <p:pic>
        <p:nvPicPr>
          <p:cNvPr id="3" name="Picture 1" descr="/Users/jesstevens/Documents/Github/WUMCRC/Projects/r-crime-mapping/results/2019/November/vd/vd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vd/vd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November 2019</a:t>
            </a:r>
          </a:p>
          <a:p>
            <a:pPr lvl="1"/>
            <a:r>
              <a:rPr b="1"/>
              <a:t>-18% change compared to November 2018 (11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33% change compared to November 2018 (3 crimes against persons)</a:t>
            </a:r>
          </a:p>
          <a:p>
            <a:pPr lvl="1"/>
            <a:r>
              <a:rPr b="1"/>
              <a:t>159 total crimes in 2019</a:t>
            </a:r>
          </a:p>
          <a:p>
            <a:pPr lvl="1"/>
            <a:r>
              <a:rPr b="1"/>
              <a:t>591% change compared to this time in 2018 (23 total crimes)</a:t>
            </a:r>
          </a:p>
          <a:p>
            <a:pPr lvl="1"/>
            <a:r>
              <a:rPr b="1"/>
              <a:t>66 crime(s) against persons in 2019</a:t>
            </a:r>
          </a:p>
          <a:p>
            <a:pPr lvl="1"/>
            <a:r>
              <a:rPr b="1"/>
              <a:t>1 220% change compared to this time in 2018 (5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Year to Year Comparison</a:t>
            </a:r>
          </a:p>
        </p:txBody>
      </p:sp>
      <p:graphicFrame>
        <p:nvGraphicFramePr>
          <p:cNvPr id="980482072" name="Table 98048207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74244079" name="Table 67424407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Tables</a:t>
            </a:r>
          </a:p>
        </p:txBody>
      </p:sp>
      <p:graphicFrame>
        <p:nvGraphicFramePr>
          <p:cNvPr id="569967280" name="Table 56996727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698490" name="Table 3869848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85444608" name="Table 98544460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6857404" name="Table 58685740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 Map</a:t>
            </a:r>
          </a:p>
        </p:txBody>
      </p:sp>
      <p:pic>
        <p:nvPicPr>
          <p:cNvPr id="3" name="Picture 1" descr="/Users/jesstevens/Documents/Github/WUMCRC/Projects/r-crime-mapping/results/2019/November/fp/f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2357</Words>
  <Application>Microsoft Macintosh PowerPoint</Application>
  <PresentationFormat>On-screen Show (4:3)</PresentationFormat>
  <Paragraphs>1425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Summary Notes: Lewis Place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District 5: Crime Rates Map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&amp;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&amp;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&amp; Category</vt:lpstr>
      <vt:lpstr>Vandeventer: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cp:lastModifiedBy>Stevens, Jes</cp:lastModifiedBy>
  <cp:revision>1</cp:revision>
  <dcterms:created xsi:type="dcterms:W3CDTF">2019-12-12T16:02:49Z</dcterms:created>
  <dcterms:modified xsi:type="dcterms:W3CDTF">2019-12-12T16:03:22Z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12,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